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6" r:id="rId3"/>
    <p:sldId id="269" r:id="rId4"/>
    <p:sldId id="270" r:id="rId5"/>
    <p:sldId id="271" r:id="rId6"/>
    <p:sldId id="267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34544" autoAdjust="0"/>
    <p:restoredTop sz="86441" autoAdjust="0"/>
  </p:normalViewPr>
  <p:slideViewPr>
    <p:cSldViewPr>
      <p:cViewPr varScale="1">
        <p:scale>
          <a:sx n="76" d="100"/>
          <a:sy n="76" d="100"/>
        </p:scale>
        <p:origin x="-1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EE72D-A813-47CE-90C7-8E6E88B653D3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43E27-A833-4641-8214-12AF0D42673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CB97-E565-4DF6-A8D4-5FF93DC2B86B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33FF-BBB7-411A-9740-C7AE3A7D5A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CB97-E565-4DF6-A8D4-5FF93DC2B86B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33FF-BBB7-411A-9740-C7AE3A7D5A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CB97-E565-4DF6-A8D4-5FF93DC2B86B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33FF-BBB7-411A-9740-C7AE3A7D5A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CB97-E565-4DF6-A8D4-5FF93DC2B86B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33FF-BBB7-411A-9740-C7AE3A7D5A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CB97-E565-4DF6-A8D4-5FF93DC2B86B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33FF-BBB7-411A-9740-C7AE3A7D5A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CB97-E565-4DF6-A8D4-5FF93DC2B86B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33FF-BBB7-411A-9740-C7AE3A7D5A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CB97-E565-4DF6-A8D4-5FF93DC2B86B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33FF-BBB7-411A-9740-C7AE3A7D5A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CB97-E565-4DF6-A8D4-5FF93DC2B86B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33FF-BBB7-411A-9740-C7AE3A7D5A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CB97-E565-4DF6-A8D4-5FF93DC2B86B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33FF-BBB7-411A-9740-C7AE3A7D5A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CB97-E565-4DF6-A8D4-5FF93DC2B86B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33FF-BBB7-411A-9740-C7AE3A7D5A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CB97-E565-4DF6-A8D4-5FF93DC2B86B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4B133FF-BBB7-411A-9740-C7AE3A7D5AF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002_Marca de Agua_Precege.png"/>
          <p:cNvPicPr>
            <a:picLocks noChangeAspect="1"/>
          </p:cNvPicPr>
          <p:nvPr userDrawn="1"/>
        </p:nvPicPr>
        <p:blipFill>
          <a:blip r:embed="rId13" cstate="print">
            <a:lum bright="21000" contrast="-51000"/>
          </a:blip>
          <a:stretch>
            <a:fillRect/>
          </a:stretch>
        </p:blipFill>
        <p:spPr>
          <a:xfrm>
            <a:off x="4499992" y="0"/>
            <a:ext cx="4826615" cy="6858000"/>
          </a:xfrm>
          <a:prstGeom prst="rect">
            <a:avLst/>
          </a:prstGeom>
        </p:spPr>
      </p:pic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04CB97-E565-4DF6-A8D4-5FF93DC2B86B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B133FF-BBB7-411A-9740-C7AE3A7D5AF0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GEOMORFOLOGÍA GLACIAL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Abrasión. Estrías glaciares</a:t>
            </a:r>
            <a:endParaRPr lang="es-E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9313" y="1962150"/>
            <a:ext cx="49053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Abrasión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3116"/>
            <a:ext cx="7342511" cy="443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Abrasión</a:t>
            </a:r>
            <a:endParaRPr lang="es-E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7124559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Abrasión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3116"/>
            <a:ext cx="7342511" cy="443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Abrasión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Estrías sobre rocas, provocadas por el avance del glaciar, que provoca fricción contra la roca al arrastrar otras.</a:t>
            </a:r>
            <a:endParaRPr lang="es-E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374</TotalTime>
  <Words>31</Words>
  <Application>Microsoft Office PowerPoint</Application>
  <PresentationFormat>Presentación en pantalla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Flujo</vt:lpstr>
      <vt:lpstr>GEOMORFOLOGÍA GLACIAL </vt:lpstr>
      <vt:lpstr>Abrasión. Estrías glaciares</vt:lpstr>
      <vt:lpstr>Abrasión</vt:lpstr>
      <vt:lpstr>Abrasión</vt:lpstr>
      <vt:lpstr>Abrasión</vt:lpstr>
      <vt:lpstr>Abrasión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GEOMORFOLOGÍA GLACIAL</dc:title>
  <dc:creator>Raquel</dc:creator>
  <cp:lastModifiedBy>pc</cp:lastModifiedBy>
  <cp:revision>41</cp:revision>
  <dcterms:created xsi:type="dcterms:W3CDTF">2011-11-14T17:47:33Z</dcterms:created>
  <dcterms:modified xsi:type="dcterms:W3CDTF">2013-09-06T15:32:44Z</dcterms:modified>
</cp:coreProperties>
</file>