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77" r:id="rId4"/>
    <p:sldId id="257" r:id="rId5"/>
    <p:sldId id="261" r:id="rId6"/>
    <p:sldId id="262" r:id="rId7"/>
    <p:sldId id="258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34544" autoAdjust="0"/>
    <p:restoredTop sz="86441" autoAdjust="0"/>
  </p:normalViewPr>
  <p:slideViewPr>
    <p:cSldViewPr>
      <p:cViewPr varScale="1">
        <p:scale>
          <a:sx n="76" d="100"/>
          <a:sy n="76" d="100"/>
        </p:scale>
        <p:origin x="-1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71026-E2A3-4FBC-8ACE-18C407D3691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AB4CB-910A-4D3B-AC73-3451560CD16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71026-E2A3-4FBC-8ACE-18C407D3691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AB4CB-910A-4D3B-AC73-3451560CD1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71026-E2A3-4FBC-8ACE-18C407D3691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AB4CB-910A-4D3B-AC73-3451560CD1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71026-E2A3-4FBC-8ACE-18C407D3691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AB4CB-910A-4D3B-AC73-3451560CD1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71026-E2A3-4FBC-8ACE-18C407D3691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AB4CB-910A-4D3B-AC73-3451560CD16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71026-E2A3-4FBC-8ACE-18C407D3691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AB4CB-910A-4D3B-AC73-3451560CD1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71026-E2A3-4FBC-8ACE-18C407D3691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AB4CB-910A-4D3B-AC73-3451560CD1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71026-E2A3-4FBC-8ACE-18C407D3691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AB4CB-910A-4D3B-AC73-3451560CD1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71026-E2A3-4FBC-8ACE-18C407D3691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AB4CB-910A-4D3B-AC73-3451560CD16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71026-E2A3-4FBC-8ACE-18C407D3691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AB4CB-910A-4D3B-AC73-3451560CD1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371026-E2A3-4FBC-8ACE-18C407D3691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1AB4CB-910A-4D3B-AC73-3451560CD16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F371026-E2A3-4FBC-8ACE-18C407D3691B}" type="datetimeFigureOut">
              <a:rPr lang="es-ES" smtClean="0"/>
              <a:pPr/>
              <a:t>06/09/2013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21AB4CB-910A-4D3B-AC73-3451560CD163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3" name="12 Imagen" descr="002_Marca de Agua_Precege.png"/>
          <p:cNvPicPr>
            <a:picLocks noChangeAspect="1"/>
          </p:cNvPicPr>
          <p:nvPr userDrawn="1"/>
        </p:nvPicPr>
        <p:blipFill>
          <a:blip r:embed="rId13" cstate="print">
            <a:lum bright="23000" contrast="-51000"/>
          </a:blip>
          <a:stretch>
            <a:fillRect/>
          </a:stretch>
        </p:blipFill>
        <p:spPr>
          <a:xfrm>
            <a:off x="4499992" y="0"/>
            <a:ext cx="482661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GEOMORFOLOGÍA DE ZONAS ÁRIDAS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Esquema de un desierto</a:t>
            </a: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428868"/>
            <a:ext cx="6810295" cy="3154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Esquema de un desierto</a:t>
            </a:r>
            <a:endParaRPr lang="es-ES" dirty="0"/>
          </a:p>
        </p:txBody>
      </p:sp>
      <p:pic>
        <p:nvPicPr>
          <p:cNvPr id="4" name="3 Imagen" descr="http://www.kalipedia.com/kalipediamedia/cienciasnaturales/media/200704/17/tierrayuniverso/20070417klpcnatun_115.Ees.SC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2" y="2376487"/>
            <a:ext cx="5929336" cy="28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Abanico aluvial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14422"/>
            <a:ext cx="3929090" cy="523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928802"/>
            <a:ext cx="39944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Abanico aluvial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43050"/>
            <a:ext cx="5953140" cy="446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Abanico aluvial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0774" y="857232"/>
            <a:ext cx="4389133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Abanico aluvial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También se llama </a:t>
            </a:r>
            <a:r>
              <a:rPr lang="es-ES" b="1" dirty="0" smtClean="0"/>
              <a:t>cono de deyección</a:t>
            </a:r>
            <a:r>
              <a:rPr lang="es-ES" dirty="0" smtClean="0"/>
              <a:t>.</a:t>
            </a:r>
          </a:p>
          <a:p>
            <a:r>
              <a:rPr lang="es-ES" dirty="0" smtClean="0"/>
              <a:t>Formado cuando un torrente de agua que fluye rápidamente entra en una zona más tendida y su velocidad disminuye, extendiéndose su cauce en abanico.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614</TotalTime>
  <Words>53</Words>
  <Application>Microsoft Office PowerPoint</Application>
  <PresentationFormat>Presentación en pantalla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Solsticio</vt:lpstr>
      <vt:lpstr>GEOMORFOLOGÍA DE ZONAS ÁRIDAS </vt:lpstr>
      <vt:lpstr>Esquema de un desierto</vt:lpstr>
      <vt:lpstr>Esquema de un desierto</vt:lpstr>
      <vt:lpstr>Abanico aluvial </vt:lpstr>
      <vt:lpstr>Abanico aluvial </vt:lpstr>
      <vt:lpstr>Abanico aluvial </vt:lpstr>
      <vt:lpstr>Abanico aluvial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GEOMORFOLOGÍA DE ZONAS ÁRIDAS</dc:title>
  <dc:creator>Raquel</dc:creator>
  <cp:lastModifiedBy>pc</cp:lastModifiedBy>
  <cp:revision>53</cp:revision>
  <dcterms:created xsi:type="dcterms:W3CDTF">2011-12-20T17:31:17Z</dcterms:created>
  <dcterms:modified xsi:type="dcterms:W3CDTF">2013-09-06T15:33:36Z</dcterms:modified>
</cp:coreProperties>
</file>