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7" r:id="rId3"/>
    <p:sldId id="282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42" autoAdjust="0"/>
    <p:restoredTop sz="94576" autoAdjust="0"/>
  </p:normalViewPr>
  <p:slideViewPr>
    <p:cSldViewPr>
      <p:cViewPr varScale="1">
        <p:scale>
          <a:sx n="78" d="100"/>
          <a:sy n="78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5616E-F517-4EBE-85E1-AF713230A976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1622-B703-4FB6-8510-2576BC17E9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C7E6E-5CBE-4A6C-9397-E04C01709028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D5493A-16D4-479F-8DF4-7545B505ABC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9 Imagen" descr="002_Marca de Agua_Precege.png"/>
          <p:cNvPicPr>
            <a:picLocks noChangeAspect="1"/>
          </p:cNvPicPr>
          <p:nvPr userDrawn="1"/>
        </p:nvPicPr>
        <p:blipFill>
          <a:blip r:embed="rId13" cstate="print">
            <a:lum bright="21000" contrast="-52000"/>
          </a:blip>
          <a:stretch>
            <a:fillRect/>
          </a:stretch>
        </p:blipFill>
        <p:spPr>
          <a:xfrm>
            <a:off x="4317385" y="188640"/>
            <a:ext cx="48266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AMBIENTE VOLCÁNICO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GEOMORFOLOGÍA.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Bomba volcánica.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357298"/>
            <a:ext cx="5400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Bomba volcánica.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0361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52480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Bomba volcánica.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Si el magma es viscoso (magmas ácidos), los fragmentos de roca son arrojados por el cráter, por la presión de los gases y se llaman Materiales </a:t>
            </a:r>
            <a:r>
              <a:rPr lang="es-ES" dirty="0" err="1" smtClean="0"/>
              <a:t>Piroclásticos</a:t>
            </a:r>
            <a:r>
              <a:rPr lang="es-ES" dirty="0" smtClean="0"/>
              <a:t>, que se clasifican según su tamaño en: Bombas, Lapilli, Cenizas y Polvo volcánico.</a:t>
            </a:r>
          </a:p>
          <a:p>
            <a:r>
              <a:rPr lang="es-ES" dirty="0" smtClean="0"/>
              <a:t>y un cráter.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6">
      <a:dk1>
        <a:sysClr val="windowText" lastClr="000000"/>
      </a:dk1>
      <a:lt1>
        <a:sysClr val="window" lastClr="FFFFFF"/>
      </a:lt1>
      <a:dk2>
        <a:srgbClr val="F2800E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1076</TotalTime>
  <Words>65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Equidad</vt:lpstr>
      <vt:lpstr>GEOMORFOLOGÍA.  </vt:lpstr>
      <vt:lpstr>Bomba volcánica. </vt:lpstr>
      <vt:lpstr>Bomba volcánica. </vt:lpstr>
      <vt:lpstr>Bomba volcánica.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</dc:creator>
  <cp:lastModifiedBy>pc</cp:lastModifiedBy>
  <cp:revision>106</cp:revision>
  <dcterms:created xsi:type="dcterms:W3CDTF">2011-11-28T19:55:55Z</dcterms:created>
  <dcterms:modified xsi:type="dcterms:W3CDTF">2013-09-06T15:34:36Z</dcterms:modified>
</cp:coreProperties>
</file>