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8" r:id="rId6"/>
    <p:sldId id="26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4544" autoAdjust="0"/>
    <p:restoredTop sz="86441" autoAdjust="0"/>
  </p:normalViewPr>
  <p:slideViewPr>
    <p:cSldViewPr>
      <p:cViewPr>
        <p:scale>
          <a:sx n="70" d="100"/>
          <a:sy n="7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002_Marca de Agua_Precege.png"/>
          <p:cNvPicPr>
            <a:picLocks noChangeAspect="1"/>
          </p:cNvPicPr>
          <p:nvPr userDrawn="1"/>
        </p:nvPicPr>
        <p:blipFill>
          <a:blip r:embed="rId13" cstate="print">
            <a:lum bright="21000" contrast="-50000"/>
          </a:blip>
          <a:stretch>
            <a:fillRect/>
          </a:stretch>
        </p:blipFill>
        <p:spPr>
          <a:xfrm>
            <a:off x="4317385" y="188640"/>
            <a:ext cx="4826615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104C-2E8A-42E0-A80D-0ABB52E2B4EE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BC87-A412-4BEA-82DF-C5CA358D2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8800" dirty="0" smtClean="0">
                <a:solidFill>
                  <a:srgbClr val="00B050"/>
                </a:solidFill>
              </a:rPr>
              <a:t>FLORES</a:t>
            </a:r>
            <a:endParaRPr lang="es-ES" sz="88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 smtClean="0"/>
              <a:t>Achillea</a:t>
            </a:r>
            <a:r>
              <a:rPr lang="es-ES" b="1" i="1" dirty="0" smtClean="0"/>
              <a:t> </a:t>
            </a:r>
            <a:r>
              <a:rPr lang="es-ES" b="1" i="1" dirty="0" err="1" smtClean="0"/>
              <a:t>millefolium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552" y="1500174"/>
            <a:ext cx="5243448" cy="330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143404" cy="5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err="1" smtClean="0"/>
              <a:t>Achillea</a:t>
            </a:r>
            <a:r>
              <a:rPr lang="es-ES" b="1" i="1" dirty="0" smtClean="0"/>
              <a:t> </a:t>
            </a:r>
            <a:r>
              <a:rPr lang="es-ES" b="1" i="1" dirty="0" err="1" smtClean="0"/>
              <a:t>millefolium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2323092"/>
            <a:ext cx="5786478" cy="45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14422"/>
            <a:ext cx="5376713" cy="35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4226837" cy="26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MILENRAMA</a:t>
            </a:r>
            <a:br>
              <a:rPr lang="es-ES_tradnl" dirty="0" smtClean="0"/>
            </a:br>
            <a:r>
              <a:rPr lang="es-ES_tradnl" b="1" i="1" dirty="0" err="1" smtClean="0"/>
              <a:t>Achillea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millefolium</a:t>
            </a:r>
            <a:r>
              <a:rPr lang="es-ES_tradnl" b="1" i="1" dirty="0" smtClean="0"/>
              <a:t>.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Tallos erectos entre 15 y 60 cm de altura.</a:t>
            </a:r>
          </a:p>
          <a:p>
            <a:r>
              <a:rPr lang="es-ES" dirty="0" smtClean="0"/>
              <a:t>Las flores diminutas se juntan en capítulos con cinco lígulas, que dan la sensación de ser una única flor.</a:t>
            </a:r>
          </a:p>
          <a:p>
            <a:r>
              <a:rPr lang="es-ES" dirty="0" smtClean="0"/>
              <a:t>Todos los capítulos radiales forman el corimbo.</a:t>
            </a:r>
          </a:p>
          <a:p>
            <a:r>
              <a:rPr lang="es-ES" dirty="0" smtClean="0"/>
              <a:t>Las lígulas de 3 mm, son </a:t>
            </a:r>
            <a:r>
              <a:rPr lang="es-ES" dirty="0" err="1" smtClean="0"/>
              <a:t>tridentadas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Hojas  se dividen en segmentos que llegan casi al nervio central que a su vez, vuelven a dividirse. </a:t>
            </a:r>
          </a:p>
          <a:p>
            <a:r>
              <a:rPr lang="es-ES" dirty="0" smtClean="0"/>
              <a:t>El tallo es tomentoso o con pequeños pelos, que le da una sensación de terciopelo, en las hojas también se aprecian pero menos espesos.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i="1" dirty="0" smtClean="0"/>
              <a:t>Adonis </a:t>
            </a:r>
            <a:r>
              <a:rPr lang="es-ES_tradnl" b="1" i="1" dirty="0" err="1" smtClean="0"/>
              <a:t>aestivalis</a:t>
            </a:r>
            <a:r>
              <a:rPr lang="es-ES_tradnl" dirty="0" smtClean="0"/>
              <a:t>.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000108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2435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ADONIS DE OTOÑO</a:t>
            </a:r>
            <a:br>
              <a:rPr lang="es-ES_tradnl" dirty="0" smtClean="0"/>
            </a:br>
            <a:r>
              <a:rPr lang="es-ES_tradnl" b="1" i="1" dirty="0" smtClean="0"/>
              <a:t>Adonis </a:t>
            </a:r>
            <a:r>
              <a:rPr lang="es-ES_tradnl" b="1" i="1" dirty="0" err="1" smtClean="0"/>
              <a:t>aestivalis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25-50 cm de altura. </a:t>
            </a:r>
          </a:p>
          <a:p>
            <a:r>
              <a:rPr lang="es-ES" dirty="0" smtClean="0"/>
              <a:t>Tallos glabros y poco ramificados.</a:t>
            </a:r>
          </a:p>
          <a:p>
            <a:r>
              <a:rPr lang="es-ES" dirty="0" smtClean="0"/>
              <a:t>Las hojas basales son de 3-5 cm de longitud y pecioladas. </a:t>
            </a:r>
          </a:p>
          <a:p>
            <a:r>
              <a:rPr lang="es-ES" dirty="0" smtClean="0"/>
              <a:t>Las flores de color rojo escarlata o rojo púrpura, raramente amarillas.</a:t>
            </a:r>
          </a:p>
          <a:p>
            <a:r>
              <a:rPr lang="es-ES" dirty="0" smtClean="0"/>
              <a:t>5-8 pétalos y  1-3 cm de diámetro, con un centro oscuro o negro y anteras negras.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161</Words>
  <Application>Microsoft Office PowerPoint</Application>
  <PresentationFormat>Presentación en pantalla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FLORES</vt:lpstr>
      <vt:lpstr>Achillea millefolium</vt:lpstr>
      <vt:lpstr>Achillea millefolium</vt:lpstr>
      <vt:lpstr>MILENRAMA Achillea millefolium. </vt:lpstr>
      <vt:lpstr>Adonis aestivalis. </vt:lpstr>
      <vt:lpstr>ADONIS DE OTOÑO Adonis aestivalis.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FLORES</dc:title>
  <dc:creator>Raquel</dc:creator>
  <cp:lastModifiedBy>pc</cp:lastModifiedBy>
  <cp:revision>363</cp:revision>
  <dcterms:created xsi:type="dcterms:W3CDTF">2011-06-04T21:05:30Z</dcterms:created>
  <dcterms:modified xsi:type="dcterms:W3CDTF">2013-09-06T15:52:56Z</dcterms:modified>
</cp:coreProperties>
</file>